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8" y="-7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193E79E6-7DDB-4382-A8CE-919A326E9496}"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93E79E6-7DDB-4382-A8CE-919A326E9496}"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93E79E6-7DDB-4382-A8CE-919A326E9496}"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3E79E6-7DDB-4382-A8CE-919A326E9496}"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F1BEACA-E68A-4AFC-8CA0-85203F02B648}" type="datetimeFigureOut">
              <a:rPr lang="en-US" smtClean="0"/>
              <a:t>12/8/2013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93E79E6-7DDB-4382-A8CE-919A326E9496}"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F1BEACA-E68A-4AFC-8CA0-85203F02B648}" type="datetimeFigureOut">
              <a:rPr lang="en-US" smtClean="0"/>
              <a:t>12/8/2013</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93E79E6-7DDB-4382-A8CE-919A326E9496}"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0"/>
            <a:ext cx="6172200" cy="838200"/>
          </a:xfrm>
        </p:spPr>
        <p:txBody>
          <a:bodyPr>
            <a:normAutofit fontScale="90000"/>
          </a:bodyPr>
          <a:lstStyle/>
          <a:p>
            <a:pPr algn="ctr"/>
            <a:r>
              <a:rPr lang="en-US" sz="2000" dirty="0" smtClean="0">
                <a:latin typeface="Times New Roman" pitchFamily="18" charset="0"/>
                <a:cs typeface="Times New Roman" pitchFamily="18" charset="0"/>
              </a:rPr>
              <a:t>The First Discovered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Time-Reversal Violation:</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BABAR Collaboration</a:t>
            </a:r>
            <a:endParaRPr lang="en-US" sz="2000"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914400"/>
            <a:ext cx="7406640" cy="2438400"/>
          </a:xfrm>
        </p:spPr>
        <p:txBody>
          <a:bodyPr>
            <a:normAutofit/>
          </a:bodyPr>
          <a:lstStyle/>
          <a:p>
            <a:r>
              <a:rPr lang="en-US" sz="1400" b="1" dirty="0" smtClean="0">
                <a:latin typeface="Times New Roman" pitchFamily="18" charset="0"/>
                <a:cs typeface="Times New Roman" pitchFamily="18" charset="0"/>
              </a:rPr>
              <a:t>BABAR Collaboration:</a:t>
            </a:r>
          </a:p>
          <a:p>
            <a:r>
              <a:rPr lang="en-US" sz="1400" dirty="0" smtClean="0">
                <a:latin typeface="Times New Roman" pitchFamily="18" charset="0"/>
                <a:cs typeface="Times New Roman" pitchFamily="18" charset="0"/>
              </a:rPr>
              <a:t>The BABAR detector was designed to measure the collisions between electrons and positrons. This was to answer questions about the differences between matter and antimatter. However is was shut down in April 2008. Since then analysis of the data has continued.</a:t>
            </a:r>
          </a:p>
          <a:p>
            <a:endParaRPr lang="en-US" sz="1400" dirty="0" smtClean="0">
              <a:latin typeface="Times New Roman" pitchFamily="18" charset="0"/>
              <a:cs typeface="Times New Roman" pitchFamily="18" charset="0"/>
            </a:endParaRPr>
          </a:p>
          <a:p>
            <a:r>
              <a:rPr lang="en-US" sz="1400" b="1" dirty="0" smtClean="0">
                <a:latin typeface="Times New Roman" pitchFamily="18" charset="0"/>
                <a:cs typeface="Times New Roman" pitchFamily="18" charset="0"/>
              </a:rPr>
              <a:t>T-symmetry:</a:t>
            </a:r>
          </a:p>
          <a:p>
            <a:r>
              <a:rPr lang="en-US" sz="1400" dirty="0" smtClean="0">
                <a:latin typeface="Times New Roman" pitchFamily="18" charset="0"/>
                <a:cs typeface="Times New Roman" pitchFamily="18" charset="0"/>
              </a:rPr>
              <a:t>In the theoretical physics, T-symmetry is the theoretical symmetry of physical laws under a time reversal transformation. It is noted that the observable universe does not show this symmetry under time reversal, primarily due to the second law of thermodynamics.</a:t>
            </a:r>
          </a:p>
          <a:p>
            <a:endParaRPr lang="en-US" sz="1400" dirty="0" smtClean="0">
              <a:latin typeface="Times New Roman" pitchFamily="18" charset="0"/>
              <a:cs typeface="Times New Roman" pitchFamily="18" charset="0"/>
            </a:endParaRPr>
          </a:p>
        </p:txBody>
      </p:sp>
      <p:pic>
        <p:nvPicPr>
          <p:cNvPr id="13314" name="Picture 2" descr="The BaBar detector"/>
          <p:cNvPicPr>
            <a:picLocks noChangeAspect="1" noChangeArrowheads="1"/>
          </p:cNvPicPr>
          <p:nvPr/>
        </p:nvPicPr>
        <p:blipFill>
          <a:blip r:embed="rId2" cstate="print"/>
          <a:srcRect/>
          <a:stretch>
            <a:fillRect/>
          </a:stretch>
        </p:blipFill>
        <p:spPr bwMode="auto">
          <a:xfrm>
            <a:off x="533400" y="3200400"/>
            <a:ext cx="3810000" cy="2543175"/>
          </a:xfrm>
          <a:prstGeom prst="rect">
            <a:avLst/>
          </a:prstGeom>
          <a:noFill/>
        </p:spPr>
      </p:pic>
      <p:sp>
        <p:nvSpPr>
          <p:cNvPr id="7" name="TextBox 6"/>
          <p:cNvSpPr txBox="1"/>
          <p:nvPr/>
        </p:nvSpPr>
        <p:spPr>
          <a:xfrm>
            <a:off x="4343400" y="3352800"/>
            <a:ext cx="4648200" cy="3108543"/>
          </a:xfrm>
          <a:prstGeom prst="rect">
            <a:avLst/>
          </a:prstGeom>
          <a:noFill/>
        </p:spPr>
        <p:txBody>
          <a:bodyPr wrap="square" rtlCol="0">
            <a:spAutoFit/>
          </a:bodyPr>
          <a:lstStyle/>
          <a:p>
            <a:r>
              <a:rPr lang="en-US" sz="1400" b="1" dirty="0" smtClean="0">
                <a:latin typeface="Times New Roman" pitchFamily="18" charset="0"/>
                <a:cs typeface="Times New Roman" pitchFamily="18" charset="0"/>
              </a:rPr>
              <a:t>Charge, Parity, and Time:</a:t>
            </a:r>
          </a:p>
          <a:p>
            <a:r>
              <a:rPr lang="en-US" sz="1400" dirty="0" smtClean="0">
                <a:latin typeface="Times New Roman" pitchFamily="18" charset="0"/>
                <a:cs typeface="Times New Roman" pitchFamily="18" charset="0"/>
              </a:rPr>
              <a:t>A fundamental symmetry of the universe is the idea that relation between charge, parity, and time stays the same. However it is noted that when using weak forces, these individual symmetries have been broken. It was expected that these systems would show these asymmetries when time was reversed. The BABAR detector are tuned to just the right energy for producing Y(4s) mesons, these decay into B </a:t>
            </a:r>
            <a:r>
              <a:rPr lang="en-US" sz="1400" dirty="0" err="1" smtClean="0">
                <a:latin typeface="Times New Roman" pitchFamily="18" charset="0"/>
                <a:cs typeface="Times New Roman" pitchFamily="18" charset="0"/>
              </a:rPr>
              <a:t>meson.These</a:t>
            </a:r>
            <a:r>
              <a:rPr lang="en-US" sz="1400" dirty="0" smtClean="0">
                <a:latin typeface="Times New Roman" pitchFamily="18" charset="0"/>
                <a:cs typeface="Times New Roman" pitchFamily="18" charset="0"/>
              </a:rPr>
              <a:t> B mesons were quantum entangled and the scientists carefully chose one each of these mesons decayed into. Checking the initial and final states of the transformations the physicists found a difference in the rates for the </a:t>
            </a:r>
            <a:r>
              <a:rPr lang="en-US" sz="1400" dirty="0" err="1" smtClean="0">
                <a:latin typeface="Times New Roman" pitchFamily="18" charset="0"/>
                <a:cs typeface="Times New Roman" pitchFamily="18" charset="0"/>
              </a:rPr>
              <a:t>transfermation</a:t>
            </a:r>
            <a:r>
              <a:rPr lang="en-US" sz="1400" dirty="0" smtClean="0">
                <a:latin typeface="Times New Roman" pitchFamily="18" charset="0"/>
                <a:cs typeface="Times New Roman" pitchFamily="18" charset="0"/>
              </a:rPr>
              <a:t>.</a:t>
            </a:r>
            <a:endParaRPr lang="en-US" sz="1400" baseline="30000" dirty="0" smtClean="0">
              <a:latin typeface="Times New Roman" pitchFamily="18" charset="0"/>
              <a:cs typeface="Times New Roman" pitchFamily="18" charset="0"/>
            </a:endParaRPr>
          </a:p>
          <a:p>
            <a:endParaRPr lang="en-US" sz="1400" dirty="0"/>
          </a:p>
        </p:txBody>
      </p:sp>
      <p:sp>
        <p:nvSpPr>
          <p:cNvPr id="9" name="TextBox 8"/>
          <p:cNvSpPr txBox="1"/>
          <p:nvPr/>
        </p:nvSpPr>
        <p:spPr>
          <a:xfrm>
            <a:off x="1752600" y="5867400"/>
            <a:ext cx="1524000" cy="261610"/>
          </a:xfrm>
          <a:prstGeom prst="rect">
            <a:avLst/>
          </a:prstGeom>
          <a:noFill/>
        </p:spPr>
        <p:txBody>
          <a:bodyPr wrap="square" rtlCol="0">
            <a:spAutoFit/>
          </a:bodyPr>
          <a:lstStyle/>
          <a:p>
            <a:r>
              <a:rPr lang="en-US" sz="1100" dirty="0" smtClean="0">
                <a:latin typeface="Times New Roman" pitchFamily="18" charset="0"/>
                <a:cs typeface="Times New Roman" pitchFamily="18" charset="0"/>
              </a:rPr>
              <a:t>BABAR detector</a:t>
            </a:r>
            <a:endParaRPr lang="en-US" sz="11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30</TotalTime>
  <Words>220</Words>
  <Application>Microsoft Office PowerPoint</Application>
  <PresentationFormat>On-screen Show (4:3)</PresentationFormat>
  <Paragraphs>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Solstice</vt:lpstr>
      <vt:lpstr>The First Discovered  Time-Reversal Violation: BABAR Collaboration</vt:lpstr>
    </vt:vector>
  </TitlesOfParts>
  <Company>Ball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Discovered  Time-Reversal Violation: BaBar Collaboration</dc:title>
  <dc:creator>Ams</dc:creator>
  <cp:lastModifiedBy>Ams</cp:lastModifiedBy>
  <cp:revision>5</cp:revision>
  <dcterms:created xsi:type="dcterms:W3CDTF">2013-12-08T20:52:01Z</dcterms:created>
  <dcterms:modified xsi:type="dcterms:W3CDTF">2013-12-08T21:22:19Z</dcterms:modified>
</cp:coreProperties>
</file>